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jpeg" ContentType="image/jpeg"/>
  <Override PartName="/ppt/media/image6.png" ContentType="image/png"/>
  <Override PartName="/ppt/media/image2.jpeg" ContentType="image/jpeg"/>
  <Override PartName="/ppt/media/image4.png" ContentType="image/png"/>
  <Override PartName="/ppt/media/image3.png" ContentType="image/png"/>
  <Override PartName="/ppt/media/image5.png" ContentType="image/png"/>
  <Override PartName="/ppt/media/image7.jpeg" ContentType="image/jpe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4CF782C-FD5D-436E-957E-AD9A1817C63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6453894-D7D2-4C01-9833-8660566CD1F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B53215F-93F0-440C-A15C-5F1D80C471D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s-CO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778F792-CE5A-4694-85DD-D6A673B06B8D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F4BA11E9-2706-494A-A39A-D25B0F239DA6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s-CO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es-CO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924AE9-7B23-4C53-A987-C24EC454A6C6}" type="slidenum"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es-CO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es-CO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es-CO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es-CO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es-CO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es-CO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jpeg"/><Relationship Id="rId6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http://54.146.188.73:8501/" TargetMode="External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9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AMSC y la estación meteorológica de Caucasia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2" name="" descr=""/>
          <p:cNvPicPr/>
          <p:nvPr/>
        </p:nvPicPr>
        <p:blipFill>
          <a:blip r:embed="rId1"/>
          <a:stretch/>
        </p:blipFill>
        <p:spPr>
          <a:xfrm>
            <a:off x="107640" y="1800000"/>
            <a:ext cx="4932360" cy="3288240"/>
          </a:xfrm>
          <a:prstGeom prst="rect">
            <a:avLst/>
          </a:prstGeom>
          <a:ln w="0">
            <a:noFill/>
          </a:ln>
        </p:spPr>
      </p:pic>
      <p:pic>
        <p:nvPicPr>
          <p:cNvPr id="23" name="" descr=""/>
          <p:cNvPicPr/>
          <p:nvPr/>
        </p:nvPicPr>
        <p:blipFill>
          <a:blip r:embed="rId2"/>
          <a:stretch/>
        </p:blipFill>
        <p:spPr>
          <a:xfrm>
            <a:off x="5130000" y="1795320"/>
            <a:ext cx="4867200" cy="32446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180000" y="74160"/>
            <a:ext cx="9070920" cy="12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SVM y Random Forest, las librerias necesarias para clasificación binaria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Python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NumPy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Pandas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Scikit-Learn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3200" spc="-1" strike="noStrike">
                <a:solidFill>
                  <a:srgbClr val="000000"/>
                </a:solidFill>
                <a:latin typeface="Arial"/>
              </a:rPr>
              <a:t>Matplotlib.pyplot</a:t>
            </a:r>
            <a:endParaRPr b="0" lang="es-CO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"/>
          <p:cNvSpPr/>
          <p:nvPr/>
        </p:nvSpPr>
        <p:spPr>
          <a:xfrm>
            <a:off x="0" y="5152680"/>
            <a:ext cx="3822120" cy="426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noAutofit/>
          </a:bodyPr>
          <a:p>
            <a:pPr>
              <a:lnSpc>
                <a:spcPct val="100000"/>
              </a:lnSpc>
            </a:pPr>
            <a:fld id="{20A6884C-3FD4-4196-9FD7-121327D553D9}" type="slidenum">
              <a:rPr b="0" lang="es-CO" sz="2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es-CO" sz="2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7" name="" descr=""/>
          <p:cNvPicPr/>
          <p:nvPr/>
        </p:nvPicPr>
        <p:blipFill>
          <a:blip r:embed="rId1"/>
          <a:stretch/>
        </p:blipFill>
        <p:spPr>
          <a:xfrm>
            <a:off x="180000" y="1440000"/>
            <a:ext cx="3526920" cy="1983600"/>
          </a:xfrm>
          <a:prstGeom prst="rect">
            <a:avLst/>
          </a:prstGeom>
          <a:ln w="0">
            <a:noFill/>
          </a:ln>
        </p:spPr>
      </p:pic>
      <p:pic>
        <p:nvPicPr>
          <p:cNvPr id="28" name="" descr=""/>
          <p:cNvPicPr/>
          <p:nvPr/>
        </p:nvPicPr>
        <p:blipFill>
          <a:blip r:embed="rId2"/>
          <a:stretch/>
        </p:blipFill>
        <p:spPr>
          <a:xfrm>
            <a:off x="7020000" y="1324440"/>
            <a:ext cx="2790000" cy="1501560"/>
          </a:xfrm>
          <a:prstGeom prst="rect">
            <a:avLst/>
          </a:prstGeom>
          <a:ln w="0">
            <a:noFill/>
          </a:ln>
        </p:spPr>
      </p:pic>
      <p:pic>
        <p:nvPicPr>
          <p:cNvPr id="29" name="" descr=""/>
          <p:cNvPicPr/>
          <p:nvPr/>
        </p:nvPicPr>
        <p:blipFill>
          <a:blip r:embed="rId3"/>
          <a:stretch/>
        </p:blipFill>
        <p:spPr>
          <a:xfrm>
            <a:off x="7122240" y="3177360"/>
            <a:ext cx="2237400" cy="1322280"/>
          </a:xfrm>
          <a:prstGeom prst="rect">
            <a:avLst/>
          </a:prstGeom>
          <a:ln w="0">
            <a:noFill/>
          </a:ln>
        </p:spPr>
      </p:pic>
      <p:pic>
        <p:nvPicPr>
          <p:cNvPr id="30" name="" descr=""/>
          <p:cNvPicPr/>
          <p:nvPr/>
        </p:nvPicPr>
        <p:blipFill>
          <a:blip r:embed="rId4"/>
          <a:stretch/>
        </p:blipFill>
        <p:spPr>
          <a:xfrm>
            <a:off x="504000" y="3780000"/>
            <a:ext cx="3149640" cy="1416960"/>
          </a:xfrm>
          <a:prstGeom prst="rect">
            <a:avLst/>
          </a:prstGeom>
          <a:ln w="0">
            <a:noFill/>
          </a:ln>
        </p:spPr>
      </p:pic>
      <p:pic>
        <p:nvPicPr>
          <p:cNvPr id="31" name="" descr=""/>
          <p:cNvPicPr/>
          <p:nvPr/>
        </p:nvPicPr>
        <p:blipFill>
          <a:blip r:embed="rId5"/>
          <a:stretch/>
        </p:blipFill>
        <p:spPr>
          <a:xfrm>
            <a:off x="3822480" y="4315320"/>
            <a:ext cx="2023200" cy="1264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504000" y="74160"/>
            <a:ext cx="9070920" cy="12495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Predicción con Máquinas de soporte Vectorial y con Random Forest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3" name="" descr=""/>
          <p:cNvPicPr/>
          <p:nvPr/>
        </p:nvPicPr>
        <p:blipFill>
          <a:blip r:embed="rId1"/>
          <a:stretch/>
        </p:blipFill>
        <p:spPr>
          <a:xfrm>
            <a:off x="2340000" y="1620000"/>
            <a:ext cx="5400000" cy="3600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s-CO" sz="4400" spc="-1" strike="noStrike">
                <a:solidFill>
                  <a:srgbClr val="000000"/>
                </a:solidFill>
                <a:latin typeface="Arial"/>
              </a:rPr>
              <a:t>Referencias</a:t>
            </a:r>
            <a:endParaRPr b="0" lang="es-CO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092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Silva, Esteban. 2024. Antioquia Mira su Cielo: Datos </a:t>
            </a: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meteorológicos. Accessed May 26, 2024. </a:t>
            </a:r>
            <a:r>
              <a:rPr b="0" lang="es-CO" sz="2400" spc="-1" strike="noStrike" u="sng">
                <a:solidFill>
                  <a:srgbClr val="0000ee"/>
                </a:solidFill>
                <a:uFillTx/>
                <a:latin typeface="Arial"/>
                <a:hlinkClick r:id="rId1"/>
              </a:rPr>
              <a:t>http://54.146.188.73:8501/</a:t>
            </a:r>
            <a:r>
              <a:rPr b="0" lang="es-CO" sz="10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es-CO" sz="10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Géron, A. (2022). Hands-on machine learning with Scikit-Learn, </a:t>
            </a: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Keras, and TensorFlow. " O'Reilly Media, Inc.".</a:t>
            </a:r>
            <a:endParaRPr b="0" lang="es-CO" sz="2400" spc="-1" strike="noStrike">
              <a:solidFill>
                <a:srgbClr val="000000"/>
              </a:solidFill>
              <a:latin typeface="Arial"/>
            </a:endParaRPr>
          </a:p>
          <a:p>
            <a:pPr marL="432000" indent="-324000">
              <a:lnSpc>
                <a:spcPct val="100000"/>
              </a:lnSpc>
              <a:spcBef>
                <a:spcPts val="1191"/>
              </a:spcBef>
              <a:spcAft>
                <a:spcPts val="992"/>
              </a:spcAft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Fotografiás de la estación y la cámara de Cielo elaboradas por </a:t>
            </a:r>
            <a:r>
              <a:rPr b="0" lang="es-CO" sz="2400" spc="-1" strike="noStrike">
                <a:solidFill>
                  <a:srgbClr val="000000"/>
                </a:solidFill>
                <a:latin typeface="Arial"/>
              </a:rPr>
              <a:t>Antonio Segura. </a:t>
            </a:r>
            <a:endParaRPr b="0" lang="es-CO" sz="2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513</TotalTime>
  <Application>LibreOffice/24.2.3.2$Linux_X86_64 LibreOffice_project/4f88f79086d18691a72ac668802d5bc5b5a88122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2024-05-26T16:23:58Z</dcterms:created>
  <dc:creator/>
  <dc:description/>
  <dc:language>es-CO</dc:language>
  <cp:lastModifiedBy/>
  <dcterms:modified xsi:type="dcterms:W3CDTF">2024-05-28T17:48:07Z</dcterms:modified>
  <cp:revision>13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